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7D5CB-3C35-422E-BDE4-E2C60EC59245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A8E80-7D0A-44C5-8DF7-153EE3D49A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8E80-7D0A-44C5-8DF7-153EE3D49A6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A349B65-89BE-4015-8314-F7F0835D970F}" type="datetime1">
              <a:rPr lang="en-US" smtClean="0"/>
              <a:t>4/9/2020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C062328-B64A-4337-8D65-1D68EDD78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EAF0-4FF7-41C4-8C13-38078BE03DA8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2328-B64A-4337-8D65-1D68EDD78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0AE3-79CB-4FBD-B3D4-A00A6AFBC3A2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2328-B64A-4337-8D65-1D68EDD78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85A2FE-7D39-45FC-BD39-2F4D5DF5BD42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2328-B64A-4337-8D65-1D68EDD78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A409AD8-5C58-4CB6-B573-637F6F0CA472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C062328-B64A-4337-8D65-1D68EDD78C3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5093C6-51CB-4F47-8D46-FE674A0A8FA0}" type="datetime1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062328-B64A-4337-8D65-1D68EDD78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42E501-078F-417A-B9A1-DCD8EDF50BC5}" type="datetime1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C062328-B64A-4337-8D65-1D68EDD78C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DC8-E3AB-4E61-9C74-DB34EE84B8E2}" type="datetime1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2328-B64A-4337-8D65-1D68EDD78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9F906A-1558-4085-ADD7-AC48C8AA69BB}" type="datetime1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062328-B64A-4337-8D65-1D68EDD78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B6C3500-0A53-4BB0-B7C1-3D591A7A7107}" type="datetime1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C062328-B64A-4337-8D65-1D68EDD78C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31860D3-544D-4610-9F64-462F2D8FF254}" type="datetime1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C062328-B64A-4337-8D65-1D68EDD78C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31B81AC-994B-4E33-A254-2A928B9AE8CA}" type="datetime1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C062328-B64A-4337-8D65-1D68EDD78C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174860" cy="2071702"/>
          </a:xfr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азмера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пропорција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П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ропорција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њене особине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утврђивање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0826" y="4500570"/>
            <a:ext cx="2419310" cy="1252534"/>
          </a:xfr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10.04.2020.</a:t>
            </a:r>
          </a:p>
          <a:p>
            <a:r>
              <a:rPr lang="sr-Cyrl-RS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7.разред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142976" y="4214818"/>
            <a:ext cx="2500330" cy="1571636"/>
          </a:xfrm>
          <a:prstGeom prst="wedgeRoundRectCallou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: b = c : d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401080" cy="650085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Задатак 1: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 6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кромпира плаћено је 138 динара. Колико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динара треба платити 15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kg?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6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. . . . . . . . . . . 138 динара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15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. . . . . . . . . .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динара</a:t>
            </a: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6 : 15 = 138 :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sr-Cyrl-RS" sz="2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Одговор: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= 15*138                                 </a:t>
            </a:r>
            <a:r>
              <a:rPr lang="sr-Cyrl-RS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sr-Latn-RS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кромпира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= 2070                                     треба платити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= 2070 : 6 = 345                        </a:t>
            </a:r>
            <a:r>
              <a:rPr lang="sr-Cyrl-RS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345 динара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85786" y="3571876"/>
            <a:ext cx="5572164" cy="158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535753" y="2821777"/>
            <a:ext cx="928694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680083" y="2892421"/>
            <a:ext cx="928694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 rot="19539737">
            <a:off x="3578187" y="5114035"/>
            <a:ext cx="2159803" cy="277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2328-B64A-4337-8D65-1D68EDD78C37}" type="slidenum">
              <a:rPr lang="en-US" smtClean="0"/>
              <a:t>2</a:t>
            </a:fld>
            <a:endParaRPr lang="en-US"/>
          </a:p>
        </p:txBody>
      </p:sp>
      <p:sp>
        <p:nvSpPr>
          <p:cNvPr id="14" name="Curved Down Arrow 13"/>
          <p:cNvSpPr/>
          <p:nvPr/>
        </p:nvSpPr>
        <p:spPr>
          <a:xfrm>
            <a:off x="714348" y="3714752"/>
            <a:ext cx="2143140" cy="35719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1214414" y="4429132"/>
            <a:ext cx="1000132" cy="214314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7929586" y="6286520"/>
            <a:ext cx="571504" cy="1428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401080" cy="650085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Како су количина кромпира и цена кромпира две 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директно пропорционалне величине</a:t>
            </a:r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црвене </a:t>
            </a:r>
          </a:p>
          <a:p>
            <a:pPr>
              <a:buNone/>
            </a:pPr>
            <a:r>
              <a:rPr lang="sr-Cyrl-R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трелице</a:t>
            </a: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 истог смера и у односу на њихов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смер формирамо пропорцију.</a:t>
            </a:r>
          </a:p>
          <a:p>
            <a:pPr>
              <a:buNone/>
            </a:pPr>
            <a:endParaRPr lang="sr-Cyrl-RS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b="1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Задатак 2</a:t>
            </a:r>
            <a:r>
              <a:rPr lang="sr-Cyrl-RS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Базен напуне две једнаке славине за 18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сати. Колико је времена потребно да три такве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славине напуне базен?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2 славине . . . . . . . . . 18 сати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3 славине . . . . . . . . .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сати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 : 3 =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18</a:t>
            </a:r>
          </a:p>
          <a:p>
            <a:pPr>
              <a:buNone/>
            </a:pPr>
            <a:endParaRPr lang="sr-Cyrl-RS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42910" y="5643578"/>
            <a:ext cx="5643602" cy="158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28596" y="5072074"/>
            <a:ext cx="71438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5643570" y="5072074"/>
            <a:ext cx="71438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2328-B64A-4337-8D65-1D68EDD78C37}" type="slidenum">
              <a:rPr lang="en-US" smtClean="0"/>
              <a:t>3</a:t>
            </a:fld>
            <a:endParaRPr lang="en-US"/>
          </a:p>
        </p:txBody>
      </p:sp>
      <p:sp>
        <p:nvSpPr>
          <p:cNvPr id="11" name="Chevron 10"/>
          <p:cNvSpPr/>
          <p:nvPr/>
        </p:nvSpPr>
        <p:spPr>
          <a:xfrm>
            <a:off x="6000760" y="6215082"/>
            <a:ext cx="642942" cy="142876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6929454" y="6215082"/>
            <a:ext cx="642942" cy="14287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7786710" y="6215082"/>
            <a:ext cx="642942" cy="142876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50085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Израчунајмо сада непознати члан пропорције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3 =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18                   </a:t>
            </a:r>
            <a:r>
              <a:rPr lang="sr-Cyrl-RS" i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Одговор: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2*18                      Три славине ће напунити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36                           базен за 12 сати.</a:t>
            </a:r>
          </a:p>
          <a:p>
            <a:pPr>
              <a:buNone/>
            </a:pP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36:3                           Закључујемо да већи број </a:t>
            </a:r>
          </a:p>
          <a:p>
            <a:pPr>
              <a:buNone/>
            </a:pP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12              славина брже пуни базен, ради се о </a:t>
            </a:r>
            <a:r>
              <a:rPr lang="sr-Cyrl-RS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обрнуто пропорционалним</a:t>
            </a:r>
            <a:r>
              <a:rPr lang="sr-Cyrl-R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величинама па су и стрелице у поставци задатка </a:t>
            </a:r>
            <a:r>
              <a:rPr lang="sr-Cyrl-R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супротног смера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r-Cyrl-RS" b="1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Задатак 3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Од 80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kg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печурака сушењем се добије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Колико се килограма сувих печурака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добије од 120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kg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свежих?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sr-Cyrl-RS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 rot="19735919">
            <a:off x="1828319" y="2535029"/>
            <a:ext cx="242889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2328-B64A-4337-8D65-1D68EDD78C37}" type="slidenum">
              <a:rPr lang="en-US" smtClean="0"/>
              <a:t>4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786182" y="2643182"/>
            <a:ext cx="571504" cy="142876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5286380" y="6143644"/>
            <a:ext cx="642942" cy="14287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3428992" y="6143644"/>
            <a:ext cx="642942" cy="142876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357686" y="6143644"/>
            <a:ext cx="642942" cy="142876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215074" y="6143644"/>
            <a:ext cx="642942" cy="142876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7072330" y="6143644"/>
            <a:ext cx="642942" cy="142876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7929586" y="6143644"/>
            <a:ext cx="642942" cy="142876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80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свежих. . . . . . . . . . 15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сувих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120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свежих . . . . . . . . .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сувих</a:t>
            </a:r>
          </a:p>
          <a:p>
            <a:pPr>
              <a:buNone/>
            </a:pPr>
            <a:endParaRPr lang="sr-Cyrl-RS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80 : 120 = 15 :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80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120 * 15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80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1800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1800:80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sr-Latn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22,5</a:t>
            </a:r>
            <a:r>
              <a:rPr lang="sr-Latn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сувих печурака.</a:t>
            </a:r>
          </a:p>
          <a:p>
            <a:pPr>
              <a:buNone/>
            </a:pPr>
            <a:endParaRPr lang="sr-Cyrl-RS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42910" y="1428736"/>
            <a:ext cx="7072362" cy="158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85720" y="785794"/>
            <a:ext cx="71438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930248" y="785000"/>
            <a:ext cx="71438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2328-B64A-4337-8D65-1D68EDD78C37}" type="slidenum">
              <a:rPr lang="en-US" smtClean="0"/>
              <a:t>5</a:t>
            </a:fld>
            <a:endParaRPr lang="en-US"/>
          </a:p>
        </p:txBody>
      </p:sp>
      <p:sp>
        <p:nvSpPr>
          <p:cNvPr id="11" name="Curved Down Arrow 10"/>
          <p:cNvSpPr/>
          <p:nvPr/>
        </p:nvSpPr>
        <p:spPr>
          <a:xfrm>
            <a:off x="2857488" y="1857364"/>
            <a:ext cx="2286016" cy="428628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3571868" y="2714620"/>
            <a:ext cx="1071570" cy="357190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929454" y="6000768"/>
            <a:ext cx="714380" cy="214314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929058" y="6000768"/>
            <a:ext cx="714380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5929322" y="6000768"/>
            <a:ext cx="714380" cy="214314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4929190" y="6000768"/>
            <a:ext cx="714380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7929586" y="6000768"/>
            <a:ext cx="714380" cy="214314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sr-Cyrl-RS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*Домаћи задатак*</a:t>
            </a:r>
          </a:p>
          <a:p>
            <a:pPr marL="578358" indent="-514350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Од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брашна добије се 28 ђеврека. Колико брашна је потребно за 140 ђеврека?</a:t>
            </a:r>
          </a:p>
          <a:p>
            <a:pPr marL="578358" indent="-514350">
              <a:buNone/>
            </a:pPr>
            <a:endParaRPr lang="sr-Cyrl-RS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Зидар заврши неки посао за 12 дана ако ради 10 сати дневно. За колико дана ће завршити исти посао ако ради 8 сати дневно?</a:t>
            </a:r>
          </a:p>
          <a:p>
            <a:pPr marL="578358" indent="-514350">
              <a:buNone/>
            </a:pPr>
            <a:endParaRPr lang="sr-Cyrl-RS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None/>
            </a:pP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осветљење учионице потребно је укључити 24 сијалице од 75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Колико је потребно сијалица од 100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осветљење те просторије?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2328-B64A-4337-8D65-1D68EDD78C3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8654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Бициклиста пређе 9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km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за 15 минута. За које време ће прећи пут од 12 600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m?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Један угао троугла је 40◦, а друга два се</a:t>
            </a:r>
          </a:p>
          <a:p>
            <a:pPr marL="578358" indent="-51435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односе као 1:3. Одреди мере тих углова.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2328-B64A-4337-8D65-1D68EDD78C37}" type="slidenum">
              <a:rPr lang="en-US" smtClean="0"/>
              <a:t>7</a:t>
            </a:fld>
            <a:endParaRPr lang="en-US"/>
          </a:p>
        </p:txBody>
      </p:sp>
      <p:sp>
        <p:nvSpPr>
          <p:cNvPr id="6" name="Chevron 5"/>
          <p:cNvSpPr/>
          <p:nvPr/>
        </p:nvSpPr>
        <p:spPr>
          <a:xfrm>
            <a:off x="3071802" y="6000768"/>
            <a:ext cx="571504" cy="217580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285984" y="6000768"/>
            <a:ext cx="571504" cy="217580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7000892" y="6000768"/>
            <a:ext cx="571504" cy="217580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3857620" y="6000768"/>
            <a:ext cx="571504" cy="217580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643438" y="6000768"/>
            <a:ext cx="571504" cy="217580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429256" y="6000768"/>
            <a:ext cx="571504" cy="217580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215074" y="6000768"/>
            <a:ext cx="571504" cy="217580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7715272" y="6000768"/>
            <a:ext cx="571504" cy="217580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15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Задатке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радите у свескама, поступно,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прегледно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читко. </a:t>
            </a:r>
            <a:endParaRPr lang="sr-Latn-RS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Домаћи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задатак можете слати до </a:t>
            </a:r>
            <a:endParaRPr lang="sr-Latn-RS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 smtClean="0">
                <a:ln>
                  <a:solidFill>
                    <a:srgbClr val="7030A0"/>
                  </a:solidFill>
                </a:ln>
                <a:solidFill>
                  <a:srgbClr val="00206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среде, </a:t>
            </a:r>
            <a:r>
              <a:rPr lang="sr-Cyrl-RS" b="1" dirty="0" smtClean="0">
                <a:ln>
                  <a:solidFill>
                    <a:srgbClr val="7030A0"/>
                  </a:solidFill>
                </a:ln>
                <a:solidFill>
                  <a:srgbClr val="00206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15.04.2020. (до 13 </a:t>
            </a:r>
            <a:r>
              <a:rPr lang="sr-Latn-RS" b="1" dirty="0" smtClean="0">
                <a:ln>
                  <a:solidFill>
                    <a:srgbClr val="7030A0"/>
                  </a:solidFill>
                </a:ln>
                <a:solidFill>
                  <a:srgbClr val="00206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h)</a:t>
            </a:r>
            <a:endParaRPr lang="sr-Cyrl-RS" b="1" dirty="0" smtClean="0">
              <a:ln>
                <a:solidFill>
                  <a:srgbClr val="7030A0"/>
                </a:solidFill>
              </a:ln>
              <a:solidFill>
                <a:srgbClr val="00206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Срећан рад и пријатан викенд </a:t>
            </a:r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sr-Cyrl-R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  </a:t>
            </a:r>
            <a:endParaRPr lang="sr-Cyrl-RS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sr-Cyrl-R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</a:t>
            </a:r>
            <a:endParaRPr lang="sr-Cyrl-R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sr-Cyrl-R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sr-Cyrl-R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                  </a:t>
            </a:r>
            <a:r>
              <a:rPr lang="sr-Cyrl-RS" sz="2400" b="1" i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Срдачан </a:t>
            </a:r>
            <a:r>
              <a:rPr lang="sr-Cyrl-RS" sz="2400" b="1" i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поздрав, </a:t>
            </a:r>
          </a:p>
          <a:p>
            <a:pPr>
              <a:buNone/>
            </a:pPr>
            <a:r>
              <a:rPr lang="sr-Cyrl-RS" sz="2400" b="1" i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                   </a:t>
            </a:r>
            <a:r>
              <a:rPr lang="sr-Cyrl-RS" sz="2400" b="1" i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наставница </a:t>
            </a:r>
            <a:r>
              <a:rPr lang="sr-Cyrl-RS" sz="2400" b="1" i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Марија</a:t>
            </a:r>
            <a:endParaRPr lang="sr-Cyrl-RS" sz="2400" b="1" i="1" dirty="0" smtClean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2328-B64A-4337-8D65-1D68EDD78C3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98</TotalTime>
  <Words>525</Words>
  <Application>Microsoft Office PowerPoint</Application>
  <PresentationFormat>On-screen Show (4:3)</PresentationFormat>
  <Paragraphs>84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Размера и пропорција; Пропорција и њене особине- утврђивање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</dc:creator>
  <cp:lastModifiedBy>Marija</cp:lastModifiedBy>
  <cp:revision>10</cp:revision>
  <dcterms:created xsi:type="dcterms:W3CDTF">2020-04-09T18:46:31Z</dcterms:created>
  <dcterms:modified xsi:type="dcterms:W3CDTF">2020-04-09T20:25:00Z</dcterms:modified>
</cp:coreProperties>
</file>